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03" r:id="rId4"/>
    <p:sldId id="304" r:id="rId5"/>
    <p:sldId id="305" r:id="rId6"/>
    <p:sldId id="307" r:id="rId7"/>
    <p:sldId id="329" r:id="rId8"/>
    <p:sldId id="330" r:id="rId9"/>
    <p:sldId id="308" r:id="rId10"/>
    <p:sldId id="309" r:id="rId11"/>
    <p:sldId id="310" r:id="rId12"/>
    <p:sldId id="311" r:id="rId13"/>
    <p:sldId id="322" r:id="rId14"/>
    <p:sldId id="331" r:id="rId15"/>
    <p:sldId id="312" r:id="rId16"/>
    <p:sldId id="320" r:id="rId17"/>
    <p:sldId id="319" r:id="rId18"/>
    <p:sldId id="321" r:id="rId19"/>
    <p:sldId id="313" r:id="rId20"/>
    <p:sldId id="323" r:id="rId21"/>
    <p:sldId id="332" r:id="rId22"/>
    <p:sldId id="314" r:id="rId23"/>
    <p:sldId id="315" r:id="rId24"/>
    <p:sldId id="316" r:id="rId25"/>
    <p:sldId id="317" r:id="rId26"/>
    <p:sldId id="328" r:id="rId27"/>
  </p:sldIdLst>
  <p:sldSz cx="9144000" cy="6858000" type="screen4x3"/>
  <p:notesSz cx="6858000" cy="9144000"/>
  <p:photoAlbum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C9652-C8CE-409E-BC02-803792B06CCB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49D69-6C2C-49E1-A866-0FC87333051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C3D31-E3BA-444B-9DB2-952F1181D612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7955D-F2F4-4F2B-8764-DF0DD684D72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38A97-E553-4FC4-A105-669BAD1E6881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10C30-FC22-4D9E-9D7C-87904609BCB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419A2-F544-4A3B-B142-969D2CB13171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F3F70-9CEF-4CA0-91BE-9CD478AD593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5C10B-9791-49AE-9FC1-A28655F2F4B6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5B6F9-65AB-4CCF-B793-D86EEBD305B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8BB5C-F859-4D1D-A718-3C8FFBF54311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43CBE-4257-42B6-A3D0-2FE9DE99022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E700C-81F5-4D70-AC5E-F5B76CB67ACA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7E0D2-14B1-4EB6-9C83-27144C63FE5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FA427-D896-4F71-88A1-4B253D8385DF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6A02F-FA4D-4B5C-B06E-6605B221A7E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BCEEC-CC2A-447F-AA6E-FF6F6E5762C1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97E30-6FED-4676-95CE-E5B1C192374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14ECD-47F2-46D4-867B-A4350C0FD846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D855-C76F-441D-86EE-C4575472AAA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5BE25-D788-44F1-BDDC-0C6124D672CB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8DDAB-BEED-4C68-BB9A-7E2F779818F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EA492C1-2276-4D52-94DF-696F029BF9C4}" type="datetimeFigureOut">
              <a:rPr lang="pt-BR"/>
              <a:pPr>
                <a:defRPr/>
              </a:pPr>
              <a:t>22/6/2012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78E561-9543-413B-A454-570D99F6088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316" name="CaixaDeTexto 6"/>
          <p:cNvSpPr txBox="1">
            <a:spLocks noChangeArrowheads="1"/>
          </p:cNvSpPr>
          <p:nvPr/>
        </p:nvSpPr>
        <p:spPr bwMode="auto">
          <a:xfrm>
            <a:off x="869950" y="2947988"/>
            <a:ext cx="76073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VISITA AS COMPORTAS DA MARGEM ESQUERDA </a:t>
            </a:r>
          </a:p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DO RIO PARAÍBA DO SUL</a:t>
            </a:r>
          </a:p>
          <a:p>
            <a:pPr algn="ctr"/>
            <a:endParaRPr lang="pt-BR" sz="2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2011</a:t>
            </a:r>
          </a:p>
        </p:txBody>
      </p:sp>
      <p:sp>
        <p:nvSpPr>
          <p:cNvPr id="13317" name="CaixaDeTexto 7"/>
          <p:cNvSpPr txBox="1">
            <a:spLocks noChangeArrowheads="1"/>
          </p:cNvSpPr>
          <p:nvPr/>
        </p:nvSpPr>
        <p:spPr bwMode="auto">
          <a:xfrm>
            <a:off x="1063625" y="428625"/>
            <a:ext cx="7346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CÂMARA TÉCNICA DOS RECURSOS HÍDRICOS </a:t>
            </a:r>
          </a:p>
          <a:p>
            <a:pPr algn="ctr"/>
            <a:r>
              <a:rPr lang="pt-BR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 ESTRUTURAS HIDRÁULICAS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m 1" descr="DSC0780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VIGÁRIO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agem 1" descr="DSC0778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VIGÁRIO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1" descr="DSC0779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VIGÁRIO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Imagem 3" descr="Jacaré e Vigár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LOCALIZAÇÃO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SC07801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850" y="4124325"/>
            <a:ext cx="6400800" cy="1752600"/>
          </a:xfrm>
        </p:spPr>
        <p:txBody>
          <a:bodyPr rtlCol="0" anchor="b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JOÃO G. SIQUEIRA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APROMEPS</a:t>
            </a:r>
            <a:endParaRPr lang="pt-BR" sz="2400" dirty="0"/>
          </a:p>
        </p:txBody>
      </p:sp>
      <p:sp>
        <p:nvSpPr>
          <p:cNvPr id="26627" name="CaixaDeTexto 6"/>
          <p:cNvSpPr txBox="1">
            <a:spLocks noChangeArrowheads="1"/>
          </p:cNvSpPr>
          <p:nvPr/>
        </p:nvSpPr>
        <p:spPr bwMode="auto">
          <a:xfrm>
            <a:off x="2554288" y="2947988"/>
            <a:ext cx="42370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Comporta do Cataia</a:t>
            </a:r>
          </a:p>
        </p:txBody>
      </p:sp>
      <p:sp>
        <p:nvSpPr>
          <p:cNvPr id="26628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  <a:p>
            <a:pPr algn="ctr">
              <a:lnSpc>
                <a:spcPct val="150000"/>
              </a:lnSpc>
            </a:pPr>
            <a:endParaRPr lang="pt-BR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m 4" descr="DSC078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6138" y="-26988"/>
            <a:ext cx="5119687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CATAIA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agem 3" descr="DSC078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CATAIA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Imagem 1" descr="DSC07806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CATAIA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agem 5" descr="DSC078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-2698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CATAIA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Imagem 1" descr="DSC0780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CATAIA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SC07801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850" y="4124325"/>
            <a:ext cx="6400800" cy="1752600"/>
          </a:xfrm>
        </p:spPr>
        <p:txBody>
          <a:bodyPr rtlCol="0" anchor="b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JOÃO G. SIQUEIRA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APROMEPS</a:t>
            </a:r>
            <a:endParaRPr lang="pt-BR" sz="2400" dirty="0"/>
          </a:p>
        </p:txBody>
      </p:sp>
      <p:sp>
        <p:nvSpPr>
          <p:cNvPr id="14339" name="CaixaDeTexto 6"/>
          <p:cNvSpPr txBox="1">
            <a:spLocks noChangeArrowheads="1"/>
          </p:cNvSpPr>
          <p:nvPr/>
        </p:nvSpPr>
        <p:spPr bwMode="auto">
          <a:xfrm>
            <a:off x="2554288" y="2947988"/>
            <a:ext cx="42370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Comporta do Jacaré</a:t>
            </a:r>
          </a:p>
        </p:txBody>
      </p:sp>
      <p:sp>
        <p:nvSpPr>
          <p:cNvPr id="14340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  <a:p>
            <a:pPr algn="ctr">
              <a:lnSpc>
                <a:spcPct val="150000"/>
              </a:lnSpc>
            </a:pPr>
            <a:endParaRPr lang="pt-BR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LOCALIZAÇÃO</a:t>
            </a:r>
          </a:p>
        </p:txBody>
      </p:sp>
      <p:pic>
        <p:nvPicPr>
          <p:cNvPr id="32770" name="Imagem 3" descr="Cataia e Cacimb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71538"/>
            <a:ext cx="9144000" cy="598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SC07801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850" y="4124325"/>
            <a:ext cx="6400800" cy="1752600"/>
          </a:xfrm>
        </p:spPr>
        <p:txBody>
          <a:bodyPr rtlCol="0" anchor="b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JOÃO G. SIQUEIRA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APROMEPS</a:t>
            </a:r>
            <a:endParaRPr lang="pt-BR" sz="2400" dirty="0"/>
          </a:p>
        </p:txBody>
      </p:sp>
      <p:sp>
        <p:nvSpPr>
          <p:cNvPr id="33795" name="CaixaDeTexto 6"/>
          <p:cNvSpPr txBox="1">
            <a:spLocks noChangeArrowheads="1"/>
          </p:cNvSpPr>
          <p:nvPr/>
        </p:nvSpPr>
        <p:spPr bwMode="auto">
          <a:xfrm>
            <a:off x="2233613" y="2947988"/>
            <a:ext cx="48783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Comporta do Cacimbas</a:t>
            </a:r>
          </a:p>
        </p:txBody>
      </p:sp>
      <p:sp>
        <p:nvSpPr>
          <p:cNvPr id="33796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  <a:p>
            <a:pPr algn="ctr">
              <a:lnSpc>
                <a:spcPct val="150000"/>
              </a:lnSpc>
            </a:pPr>
            <a:endParaRPr lang="pt-BR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agem 1" descr="DSC0781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CACIMBAS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Imagem 1" descr="DSC07811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CACIMBAS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agem 1" descr="DSC0781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CACIMBAS</a:t>
            </a:r>
          </a:p>
        </p:txBody>
      </p:sp>
      <p:sp>
        <p:nvSpPr>
          <p:cNvPr id="36867" name="CaixaDeTexto 4"/>
          <p:cNvSpPr txBox="1">
            <a:spLocks noChangeArrowheads="1"/>
          </p:cNvSpPr>
          <p:nvPr/>
        </p:nvSpPr>
        <p:spPr bwMode="auto">
          <a:xfrm>
            <a:off x="1419225" y="5418138"/>
            <a:ext cx="68135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b="1">
                <a:latin typeface="Times New Roman" pitchFamily="18" charset="0"/>
                <a:cs typeface="Times New Roman" pitchFamily="18" charset="0"/>
              </a:rPr>
              <a:t>Grupo de Trabalho:</a:t>
            </a:r>
          </a:p>
          <a:p>
            <a:pPr algn="ctr"/>
            <a:r>
              <a:rPr lang="pt-BR" sz="2000" b="1">
                <a:latin typeface="Times New Roman" pitchFamily="18" charset="0"/>
                <a:cs typeface="Times New Roman" pitchFamily="18" charset="0"/>
              </a:rPr>
              <a:t>Paulo Jorge (INEA), Vicente (IFF), Jorge Cruz (ASPARPS), </a:t>
            </a:r>
          </a:p>
          <a:p>
            <a:pPr algn="ctr"/>
            <a:r>
              <a:rPr lang="pt-BR" sz="2000" b="1">
                <a:latin typeface="Times New Roman" pitchFamily="18" charset="0"/>
                <a:cs typeface="Times New Roman" pitchFamily="18" charset="0"/>
              </a:rPr>
              <a:t>Ana Paula (Vereadora Odisséa), Dianne e Thaís (AGEVAP)</a:t>
            </a:r>
          </a:p>
          <a:p>
            <a:pPr algn="ctr"/>
            <a:r>
              <a:rPr lang="pt-BR" sz="2000" b="1">
                <a:latin typeface="Times New Roman" pitchFamily="18" charset="0"/>
                <a:cs typeface="Times New Roman" pitchFamily="18" charset="0"/>
              </a:rPr>
              <a:t> e João Gomes APROMEPS)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m 2" descr="Localizaçã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1303338"/>
            <a:ext cx="914400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tângulo 1"/>
          <p:cNvSpPr>
            <a:spLocks noChangeArrowheads="1"/>
          </p:cNvSpPr>
          <p:nvPr isPhoto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pt-BR" sz="3200">
              <a:latin typeface="Calibri" pitchFamily="34" charset="0"/>
            </a:endParaRPr>
          </a:p>
          <a:p>
            <a:pPr algn="ctr"/>
            <a:r>
              <a:rPr lang="pt-BR" sz="3200">
                <a:latin typeface="Calibri" pitchFamily="34" charset="0"/>
              </a:rPr>
              <a:t>LOCALIZAÇÃO</a:t>
            </a:r>
          </a:p>
        </p:txBody>
      </p:sp>
      <p:sp>
        <p:nvSpPr>
          <p:cNvPr id="37891" name="CaixaDeTexto 3"/>
          <p:cNvSpPr txBox="1">
            <a:spLocks noChangeArrowheads="1"/>
          </p:cNvSpPr>
          <p:nvPr/>
        </p:nvSpPr>
        <p:spPr bwMode="auto">
          <a:xfrm>
            <a:off x="1547813" y="5661025"/>
            <a:ext cx="7524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CAMPOS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Álbum de fotografias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mtClean="0"/>
              <a:t>por JOÃO G. SIQUEIRA</a:t>
            </a:r>
            <a:endParaRPr lang="pt-BR"/>
          </a:p>
        </p:txBody>
      </p:sp>
      <p:pic>
        <p:nvPicPr>
          <p:cNvPr id="6" name="Imagem 5" descr="DSC07813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8916" name="CaixaDeTexto 6"/>
          <p:cNvSpPr txBox="1">
            <a:spLocks noChangeArrowheads="1"/>
          </p:cNvSpPr>
          <p:nvPr/>
        </p:nvSpPr>
        <p:spPr bwMode="auto">
          <a:xfrm>
            <a:off x="4132263" y="2947988"/>
            <a:ext cx="10826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FIM</a:t>
            </a:r>
          </a:p>
        </p:txBody>
      </p:sp>
      <p:sp>
        <p:nvSpPr>
          <p:cNvPr id="38917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  <a:p>
            <a:pPr algn="ctr">
              <a:lnSpc>
                <a:spcPct val="150000"/>
              </a:lnSpc>
            </a:pPr>
            <a:endParaRPr lang="pt-BR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m 1" descr="DSC07772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CaixaDeTexto 4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JACARÉ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agem 1" descr="DSC07780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CaixaDeTexto 3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JACARÉ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agem 1" descr="DSC07778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CaixaDeTexto 3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JACARÉ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Imagem 1" descr="DSC07785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CaixaDeTexto 3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JACARÉ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agem 3" descr="Jacaré e Vigár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765175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LOCALIZAÇÃO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SC07801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3850" y="4124325"/>
            <a:ext cx="6400800" cy="1752600"/>
          </a:xfrm>
        </p:spPr>
        <p:txBody>
          <a:bodyPr rtlCol="0" anchor="b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JOÃO G. SIQUEIRA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2400" dirty="0" smtClean="0"/>
              <a:t>APROMEPS</a:t>
            </a:r>
            <a:endParaRPr lang="pt-BR" sz="2400" dirty="0"/>
          </a:p>
        </p:txBody>
      </p:sp>
      <p:sp>
        <p:nvSpPr>
          <p:cNvPr id="20483" name="CaixaDeTexto 6"/>
          <p:cNvSpPr txBox="1">
            <a:spLocks noChangeArrowheads="1"/>
          </p:cNvSpPr>
          <p:nvPr/>
        </p:nvSpPr>
        <p:spPr bwMode="auto">
          <a:xfrm>
            <a:off x="2478088" y="2947988"/>
            <a:ext cx="4391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3600" b="1">
                <a:latin typeface="Times New Roman" pitchFamily="18" charset="0"/>
                <a:cs typeface="Times New Roman" pitchFamily="18" charset="0"/>
              </a:rPr>
              <a:t>Comporta do Vigário</a:t>
            </a:r>
          </a:p>
        </p:txBody>
      </p:sp>
      <p:sp>
        <p:nvSpPr>
          <p:cNvPr id="20484" name="CaixaDeTexto 7"/>
          <p:cNvSpPr txBox="1">
            <a:spLocks noChangeArrowheads="1"/>
          </p:cNvSpPr>
          <p:nvPr/>
        </p:nvSpPr>
        <p:spPr bwMode="auto">
          <a:xfrm>
            <a:off x="982663" y="428625"/>
            <a:ext cx="75088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COMITÊ DO BAIXO PARAÍBA DO SUL – CBH BPS</a:t>
            </a:r>
          </a:p>
          <a:p>
            <a:pPr algn="ctr">
              <a:lnSpc>
                <a:spcPct val="150000"/>
              </a:lnSpc>
            </a:pPr>
            <a:r>
              <a:rPr lang="pt-BR" sz="2400" b="1">
                <a:latin typeface="Times New Roman" pitchFamily="18" charset="0"/>
                <a:cs typeface="Times New Roman" pitchFamily="18" charset="0"/>
              </a:rPr>
              <a:t>CÂMARA TÉCNICA DOS RECURSOS HÍDRICOS E </a:t>
            </a:r>
          </a:p>
          <a:p>
            <a:pPr algn="ctr"/>
            <a:r>
              <a:rPr lang="pt-BR" sz="2400" b="1">
                <a:latin typeface="Times New Roman" pitchFamily="18" charset="0"/>
                <a:cs typeface="Times New Roman" pitchFamily="18" charset="0"/>
              </a:rPr>
              <a:t>ESTRUTURAS HIDRÁULICAS</a:t>
            </a:r>
          </a:p>
          <a:p>
            <a:pPr algn="ctr">
              <a:lnSpc>
                <a:spcPct val="150000"/>
              </a:lnSpc>
            </a:pPr>
            <a:endParaRPr lang="pt-BR" sz="24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Imagem 1" descr="DSC07799.JPG"/>
          <p:cNvPicPr>
            <a:picLocks noGrp="1" noChangeAspect="1"/>
          </p:cNvPicPr>
          <p:nvPr isPhoto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CaixaDeTexto 2"/>
          <p:cNvSpPr txBox="1">
            <a:spLocks noChangeArrowheads="1"/>
          </p:cNvSpPr>
          <p:nvPr/>
        </p:nvSpPr>
        <p:spPr bwMode="auto">
          <a:xfrm>
            <a:off x="2730500" y="-26988"/>
            <a:ext cx="38846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VISITA AS COMPORTAS: </a:t>
            </a:r>
          </a:p>
          <a:p>
            <a:pPr algn="ctr"/>
            <a:r>
              <a:rPr lang="pt-BR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VIGÁRIO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252</Words>
  <Application>Microsoft Office PowerPoint</Application>
  <PresentationFormat>On-screen Show (4:3)</PresentationFormat>
  <Paragraphs>84</Paragraphs>
  <Slides>26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Modelo de design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Tema do Office</vt:lpstr>
      <vt:lpstr>Álbum de fotografias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Álbum de fotografias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Álbum de fotografias</dc:title>
  <dc:creator>JOÃO G. SIQUEIRA</dc:creator>
  <cp:lastModifiedBy>user</cp:lastModifiedBy>
  <cp:revision>9</cp:revision>
  <dcterms:created xsi:type="dcterms:W3CDTF">2011-11-12T22:17:30Z</dcterms:created>
  <dcterms:modified xsi:type="dcterms:W3CDTF">2012-06-22T13:45:26Z</dcterms:modified>
</cp:coreProperties>
</file>